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09/06/2025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PRESSO LO SPORTELLO SOCIALE DEL COMUNE DI RESIDENZA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5FF9F8-A11B-D6CA-7440-25E1FC265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82" y="9873585"/>
            <a:ext cx="759679" cy="5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8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Emanuela Iotti</cp:lastModifiedBy>
  <cp:revision>7</cp:revision>
  <dcterms:created xsi:type="dcterms:W3CDTF">2024-03-25T09:21:56Z</dcterms:created>
  <dcterms:modified xsi:type="dcterms:W3CDTF">2025-06-09T09:14:45Z</dcterms:modified>
</cp:coreProperties>
</file>